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78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9A0058-88AB-103C-C51B-969F7778D698}" name="Hafeneger, Nina" initials="HN" userId="S::NH@avh.de::c5141c37-98a9-4ea2-90c8-bf279715e10c" providerId="AD"/>
  <p188:author id="{C0068864-DEC8-ED2D-8B6C-D2F2078780E9}" name="Dunkel, Thomas" initials="DT" userId="S::Thd@avh.de::bdc455c5-caca-452c-b8fa-da201accad55" providerId="AD"/>
  <p188:author id="{4F5E8AE0-5161-028C-BE08-68F73E3B5A86}" name="Fetzer, Friederike" initials="FF" userId="S::fetzer@kreativ-konzept.com::7e9f60e3-b662-4423-bd06-4ea0910b2b6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68" autoAdjust="0"/>
    <p:restoredTop sz="94737"/>
  </p:normalViewPr>
  <p:slideViewPr>
    <p:cSldViewPr snapToGrid="0">
      <p:cViewPr varScale="1">
        <p:scale>
          <a:sx n="78" d="100"/>
          <a:sy n="78" d="100"/>
        </p:scale>
        <p:origin x="114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E49B3-D354-0C44-9E8C-F3EDFB64010E}" type="datetimeFigureOut">
              <a:rPr lang="de-DE" smtClean="0"/>
              <a:t>14.08.2026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3333F-A465-3046-8431-FB04349D89B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30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070D444E-8222-ABBF-F00D-E2419BEC99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6850166-1250-3006-ABF5-0770C87A16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69819" y="2303812"/>
            <a:ext cx="4115449" cy="1693039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de-DE"/>
              <a:t>MASTERTITEL-FORMAT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C6BD25B-0F53-407F-4DE4-BCF247483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9819" y="4369572"/>
            <a:ext cx="4115449" cy="12949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latin typeface="IBM Plex Sans Light" panose="020B0403050203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4720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97C12D-5ADE-892B-7DA5-B9AA17A50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2655" y="681037"/>
            <a:ext cx="4651144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5D22F0-7438-2451-389B-5CFA69135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2654" y="2505694"/>
            <a:ext cx="4651145" cy="28619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1A9D77B-4CB3-3D06-5DE3-3FD2262CF2F1}"/>
              </a:ext>
            </a:extLst>
          </p:cNvPr>
          <p:cNvSpPr/>
          <p:nvPr userDrawn="1"/>
        </p:nvSpPr>
        <p:spPr>
          <a:xfrm>
            <a:off x="2312600" y="3467563"/>
            <a:ext cx="439387" cy="43938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17FDD45-E268-8A4B-3F0B-7A67B12B6046}"/>
              </a:ext>
            </a:extLst>
          </p:cNvPr>
          <p:cNvSpPr/>
          <p:nvPr userDrawn="1"/>
        </p:nvSpPr>
        <p:spPr>
          <a:xfrm>
            <a:off x="5018602" y="5826801"/>
            <a:ext cx="201880" cy="2018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3EBCE94-3BB0-8793-F5FB-0E6F42BAB92A}"/>
              </a:ext>
            </a:extLst>
          </p:cNvPr>
          <p:cNvSpPr/>
          <p:nvPr userDrawn="1"/>
        </p:nvSpPr>
        <p:spPr>
          <a:xfrm>
            <a:off x="4073237" y="2613660"/>
            <a:ext cx="180852" cy="1808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1183E65-5B87-8C07-386E-6B1357793FF7}"/>
              </a:ext>
            </a:extLst>
          </p:cNvPr>
          <p:cNvSpPr/>
          <p:nvPr userDrawn="1"/>
        </p:nvSpPr>
        <p:spPr>
          <a:xfrm>
            <a:off x="391886" y="2938541"/>
            <a:ext cx="308758" cy="3087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7A406B0-D092-BCF9-3169-E17E48B8D497}"/>
              </a:ext>
            </a:extLst>
          </p:cNvPr>
          <p:cNvSpPr/>
          <p:nvPr userDrawn="1"/>
        </p:nvSpPr>
        <p:spPr>
          <a:xfrm>
            <a:off x="1829164" y="5472988"/>
            <a:ext cx="178130" cy="17813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45F35B87-44A0-0A45-FD91-312FCE090F82}"/>
              </a:ext>
            </a:extLst>
          </p:cNvPr>
          <p:cNvCxnSpPr>
            <a:cxnSpLocks/>
            <a:stCxn id="11" idx="2"/>
            <a:endCxn id="14" idx="6"/>
          </p:cNvCxnSpPr>
          <p:nvPr userDrawn="1"/>
        </p:nvCxnSpPr>
        <p:spPr>
          <a:xfrm flipH="1" flipV="1">
            <a:off x="700644" y="3092920"/>
            <a:ext cx="1611956" cy="5943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3C2E6212-BA26-D61B-6686-ED0D187DCA75}"/>
              </a:ext>
            </a:extLst>
          </p:cNvPr>
          <p:cNvCxnSpPr>
            <a:cxnSpLocks/>
            <a:stCxn id="13" idx="3"/>
            <a:endCxn id="11" idx="7"/>
          </p:cNvCxnSpPr>
          <p:nvPr userDrawn="1"/>
        </p:nvCxnSpPr>
        <p:spPr>
          <a:xfrm flipH="1">
            <a:off x="2687640" y="2768027"/>
            <a:ext cx="1412082" cy="7638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>
            <a:extLst>
              <a:ext uri="{FF2B5EF4-FFF2-40B4-BE49-F238E27FC236}">
                <a16:creationId xmlns:a16="http://schemas.microsoft.com/office/drawing/2014/main" id="{C3503FAA-7BDB-ED3D-62EE-022E170E91B7}"/>
              </a:ext>
            </a:extLst>
          </p:cNvPr>
          <p:cNvCxnSpPr>
            <a:endCxn id="14" idx="7"/>
          </p:cNvCxnSpPr>
          <p:nvPr userDrawn="1"/>
        </p:nvCxnSpPr>
        <p:spPr>
          <a:xfrm flipH="1">
            <a:off x="655427" y="1243013"/>
            <a:ext cx="709029" cy="1740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7A02017C-01B2-3893-AEB7-BB37D60F2E1D}"/>
              </a:ext>
            </a:extLst>
          </p:cNvPr>
          <p:cNvCxnSpPr>
            <a:cxnSpLocks/>
            <a:endCxn id="11" idx="0"/>
          </p:cNvCxnSpPr>
          <p:nvPr userDrawn="1"/>
        </p:nvCxnSpPr>
        <p:spPr>
          <a:xfrm>
            <a:off x="1788880" y="1498903"/>
            <a:ext cx="743414" cy="1968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>
            <a:extLst>
              <a:ext uri="{FF2B5EF4-FFF2-40B4-BE49-F238E27FC236}">
                <a16:creationId xmlns:a16="http://schemas.microsoft.com/office/drawing/2014/main" id="{0E711974-FB1D-FC8C-4F7C-99B16A23B96B}"/>
              </a:ext>
            </a:extLst>
          </p:cNvPr>
          <p:cNvCxnSpPr>
            <a:cxnSpLocks/>
            <a:stCxn id="12" idx="1"/>
            <a:endCxn id="11" idx="5"/>
          </p:cNvCxnSpPr>
          <p:nvPr userDrawn="1"/>
        </p:nvCxnSpPr>
        <p:spPr>
          <a:xfrm flipH="1" flipV="1">
            <a:off x="2687640" y="3842603"/>
            <a:ext cx="2360527" cy="20137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37">
            <a:extLst>
              <a:ext uri="{FF2B5EF4-FFF2-40B4-BE49-F238E27FC236}">
                <a16:creationId xmlns:a16="http://schemas.microsoft.com/office/drawing/2014/main" id="{4144DA21-072B-87CD-2B69-D0BC384A4A94}"/>
              </a:ext>
            </a:extLst>
          </p:cNvPr>
          <p:cNvCxnSpPr>
            <a:cxnSpLocks/>
            <a:stCxn id="11" idx="3"/>
            <a:endCxn id="15" idx="7"/>
          </p:cNvCxnSpPr>
          <p:nvPr userDrawn="1"/>
        </p:nvCxnSpPr>
        <p:spPr>
          <a:xfrm flipH="1">
            <a:off x="1981207" y="3842603"/>
            <a:ext cx="395740" cy="16564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8100604D-2876-50B0-089E-F125F26EEA58}"/>
              </a:ext>
            </a:extLst>
          </p:cNvPr>
          <p:cNvCxnSpPr>
            <a:cxnSpLocks/>
            <a:stCxn id="15" idx="3"/>
          </p:cNvCxnSpPr>
          <p:nvPr userDrawn="1"/>
        </p:nvCxnSpPr>
        <p:spPr>
          <a:xfrm flipH="1">
            <a:off x="0" y="5625031"/>
            <a:ext cx="1855251" cy="5659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AC85E6C3-BF63-4746-E292-CCB0194B46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5294" y="225792"/>
            <a:ext cx="4945894" cy="2329092"/>
          </a:xfrm>
          <a:prstGeom prst="rect">
            <a:avLst/>
          </a:prstGeom>
        </p:spPr>
      </p:pic>
      <p:cxnSp>
        <p:nvCxnSpPr>
          <p:cNvPr id="60" name="Gerade Verbindung 59">
            <a:extLst>
              <a:ext uri="{FF2B5EF4-FFF2-40B4-BE49-F238E27FC236}">
                <a16:creationId xmlns:a16="http://schemas.microsoft.com/office/drawing/2014/main" id="{2C9D0367-6037-86F0-362C-8BBC016F5884}"/>
              </a:ext>
            </a:extLst>
          </p:cNvPr>
          <p:cNvCxnSpPr>
            <a:cxnSpLocks/>
            <a:stCxn id="14" idx="2"/>
          </p:cNvCxnSpPr>
          <p:nvPr userDrawn="1"/>
        </p:nvCxnSpPr>
        <p:spPr>
          <a:xfrm flipH="1">
            <a:off x="-8920" y="3092920"/>
            <a:ext cx="400806" cy="57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669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FB95C2-683E-E21F-ED2C-9BB81CDD12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301222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D616DB-2C3D-15F5-2F3D-457F0C79D5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9301223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D62E856-1E80-0377-9D21-1C06910391A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518453" y="6263375"/>
            <a:ext cx="527219" cy="52721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D4F8828D-058B-34B6-0113-A74D909E9C31}"/>
              </a:ext>
            </a:extLst>
          </p:cNvPr>
          <p:cNvSpPr txBox="1"/>
          <p:nvPr userDrawn="1"/>
        </p:nvSpPr>
        <p:spPr>
          <a:xfrm>
            <a:off x="831850" y="6396180"/>
            <a:ext cx="37733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EBC29D-A5FE-1248-A03D-D7D35CA1AE83}" type="slidenum">
              <a:rPr lang="de-DE" sz="1100" b="0" i="0" smtClean="0">
                <a:solidFill>
                  <a:schemeClr val="tx1"/>
                </a:solidFill>
                <a:latin typeface="IBM Plex Sans Light" panose="020B040305020300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de-DE" sz="1100" b="0" i="0" dirty="0">
                <a:solidFill>
                  <a:schemeClr val="tx1"/>
                </a:solidFill>
                <a:latin typeface="IBM Plex Sans Light" panose="020B0403050203000203" pitchFamily="34" charset="0"/>
              </a:rPr>
              <a:t> | </a:t>
            </a:r>
            <a:fld id="{EF543838-273D-F04A-829F-F5483DF16BC0}" type="datetimeFigureOut">
              <a:rPr lang="de-DE" sz="1100" b="0" i="0" smtClean="0">
                <a:solidFill>
                  <a:schemeClr val="tx1"/>
                </a:solidFill>
                <a:latin typeface="IBM Plex Sans Light" panose="020B040305020300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14.08.2026</a:t>
            </a:fld>
            <a:endParaRPr lang="de-DE" sz="1100" b="0" i="0" dirty="0">
              <a:solidFill>
                <a:schemeClr val="tx1"/>
              </a:solidFill>
              <a:latin typeface="IBM Plex Sans Light" panose="020B040305020300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F728CB3-1FBE-429B-5E17-F0B9742B6823}"/>
              </a:ext>
            </a:extLst>
          </p:cNvPr>
          <p:cNvSpPr/>
          <p:nvPr userDrawn="1"/>
        </p:nvSpPr>
        <p:spPr>
          <a:xfrm>
            <a:off x="10872502" y="1923254"/>
            <a:ext cx="439387" cy="43938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35A3D06-F9C7-B981-FE36-B223078EA846}"/>
              </a:ext>
            </a:extLst>
          </p:cNvPr>
          <p:cNvSpPr/>
          <p:nvPr userDrawn="1"/>
        </p:nvSpPr>
        <p:spPr>
          <a:xfrm>
            <a:off x="11733468" y="2623594"/>
            <a:ext cx="201880" cy="2018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E315D71-DDD1-BBB8-0844-C4F2492C9952}"/>
              </a:ext>
            </a:extLst>
          </p:cNvPr>
          <p:cNvSpPr/>
          <p:nvPr userDrawn="1"/>
        </p:nvSpPr>
        <p:spPr>
          <a:xfrm>
            <a:off x="11131037" y="411897"/>
            <a:ext cx="180852" cy="1808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1AE4C1-0EC4-ECB4-A15F-B31DAD2C5522}"/>
              </a:ext>
            </a:extLst>
          </p:cNvPr>
          <p:cNvSpPr/>
          <p:nvPr userDrawn="1"/>
        </p:nvSpPr>
        <p:spPr>
          <a:xfrm>
            <a:off x="10238767" y="3250870"/>
            <a:ext cx="178130" cy="17813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E452B3C6-4546-B3B3-D6BB-19B67123D204}"/>
              </a:ext>
            </a:extLst>
          </p:cNvPr>
          <p:cNvCxnSpPr>
            <a:cxnSpLocks/>
            <a:stCxn id="13" idx="4"/>
            <a:endCxn id="11" idx="0"/>
          </p:cNvCxnSpPr>
          <p:nvPr userDrawn="1"/>
        </p:nvCxnSpPr>
        <p:spPr>
          <a:xfrm flipH="1">
            <a:off x="11092196" y="592749"/>
            <a:ext cx="129267" cy="13305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D97B2EBB-740A-46B5-E1E7-849589401C1A}"/>
              </a:ext>
            </a:extLst>
          </p:cNvPr>
          <p:cNvCxnSpPr>
            <a:cxnSpLocks/>
            <a:stCxn id="12" idx="1"/>
            <a:endCxn id="11" idx="5"/>
          </p:cNvCxnSpPr>
          <p:nvPr userDrawn="1"/>
        </p:nvCxnSpPr>
        <p:spPr>
          <a:xfrm flipH="1" flipV="1">
            <a:off x="11247542" y="2298294"/>
            <a:ext cx="515491" cy="3548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2A13F09B-D6BD-3D92-B11A-8A8503BD664D}"/>
              </a:ext>
            </a:extLst>
          </p:cNvPr>
          <p:cNvCxnSpPr>
            <a:cxnSpLocks/>
            <a:stCxn id="11" idx="3"/>
            <a:endCxn id="15" idx="7"/>
          </p:cNvCxnSpPr>
          <p:nvPr userDrawn="1"/>
        </p:nvCxnSpPr>
        <p:spPr>
          <a:xfrm flipH="1">
            <a:off x="10390810" y="2298294"/>
            <a:ext cx="546039" cy="9786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>
            <a:extLst>
              <a:ext uri="{FF2B5EF4-FFF2-40B4-BE49-F238E27FC236}">
                <a16:creationId xmlns:a16="http://schemas.microsoft.com/office/drawing/2014/main" id="{60248CE4-B0E2-536B-BFAE-6E88D96CE514}"/>
              </a:ext>
            </a:extLst>
          </p:cNvPr>
          <p:cNvCxnSpPr>
            <a:cxnSpLocks/>
            <a:endCxn id="13" idx="7"/>
          </p:cNvCxnSpPr>
          <p:nvPr userDrawn="1"/>
        </p:nvCxnSpPr>
        <p:spPr>
          <a:xfrm flipH="1">
            <a:off x="11285404" y="238760"/>
            <a:ext cx="927674" cy="1996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CA84A3E1-1949-80B5-C872-BA2CA45CA7C3}"/>
              </a:ext>
            </a:extLst>
          </p:cNvPr>
          <p:cNvCxnSpPr>
            <a:cxnSpLocks/>
            <a:endCxn id="12" idx="6"/>
          </p:cNvCxnSpPr>
          <p:nvPr userDrawn="1"/>
        </p:nvCxnSpPr>
        <p:spPr>
          <a:xfrm flipH="1">
            <a:off x="11935348" y="2623594"/>
            <a:ext cx="256652" cy="1009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32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FB95C2-683E-E21F-ED2C-9BB81CDD12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6268" y="365125"/>
            <a:ext cx="8848139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D616DB-2C3D-15F5-2F3D-457F0C79D5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86268" y="1825625"/>
            <a:ext cx="884814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D62E856-1E80-0377-9D21-1C06910391A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518453" y="6263375"/>
            <a:ext cx="527219" cy="52721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D4F8828D-058B-34B6-0113-A74D909E9C31}"/>
              </a:ext>
            </a:extLst>
          </p:cNvPr>
          <p:cNvSpPr txBox="1"/>
          <p:nvPr userDrawn="1"/>
        </p:nvSpPr>
        <p:spPr>
          <a:xfrm>
            <a:off x="831850" y="6396180"/>
            <a:ext cx="37733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EBC29D-A5FE-1248-A03D-D7D35CA1AE83}" type="slidenum">
              <a:rPr lang="de-DE" sz="1100" b="0" i="0" smtClean="0">
                <a:solidFill>
                  <a:schemeClr val="tx1"/>
                </a:solidFill>
                <a:latin typeface="IBM Plex Sans Light" panose="020B040305020300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de-DE" sz="1100" b="0" i="0" dirty="0">
                <a:solidFill>
                  <a:schemeClr val="tx1"/>
                </a:solidFill>
                <a:latin typeface="IBM Plex Sans Light" panose="020B0403050203000203" pitchFamily="34" charset="0"/>
              </a:rPr>
              <a:t> | </a:t>
            </a:r>
            <a:fld id="{EF543838-273D-F04A-829F-F5483DF16BC0}" type="datetimeFigureOut">
              <a:rPr lang="de-DE" sz="1100" b="0" i="0" smtClean="0">
                <a:solidFill>
                  <a:schemeClr val="tx1"/>
                </a:solidFill>
                <a:latin typeface="IBM Plex Sans Light" panose="020B040305020300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14.08.2026</a:t>
            </a:fld>
            <a:endParaRPr lang="de-DE" sz="1100" b="0" i="0" dirty="0">
              <a:solidFill>
                <a:schemeClr val="tx1"/>
              </a:solidFill>
              <a:latin typeface="IBM Plex Sans Light" panose="020B040305020300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F728CB3-1FBE-429B-5E17-F0B9742B6823}"/>
              </a:ext>
            </a:extLst>
          </p:cNvPr>
          <p:cNvSpPr/>
          <p:nvPr userDrawn="1"/>
        </p:nvSpPr>
        <p:spPr>
          <a:xfrm>
            <a:off x="991327" y="1923254"/>
            <a:ext cx="439387" cy="43938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35A3D06-F9C7-B981-FE36-B223078EA846}"/>
              </a:ext>
            </a:extLst>
          </p:cNvPr>
          <p:cNvSpPr/>
          <p:nvPr userDrawn="1"/>
        </p:nvSpPr>
        <p:spPr>
          <a:xfrm>
            <a:off x="1852293" y="2623594"/>
            <a:ext cx="201880" cy="2018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E315D71-DDD1-BBB8-0844-C4F2492C9952}"/>
              </a:ext>
            </a:extLst>
          </p:cNvPr>
          <p:cNvSpPr/>
          <p:nvPr userDrawn="1"/>
        </p:nvSpPr>
        <p:spPr>
          <a:xfrm>
            <a:off x="1249862" y="411897"/>
            <a:ext cx="180852" cy="1808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1AE4C1-0EC4-ECB4-A15F-B31DAD2C5522}"/>
              </a:ext>
            </a:extLst>
          </p:cNvPr>
          <p:cNvSpPr/>
          <p:nvPr userDrawn="1"/>
        </p:nvSpPr>
        <p:spPr>
          <a:xfrm>
            <a:off x="357592" y="3250870"/>
            <a:ext cx="178130" cy="17813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E452B3C6-4546-B3B3-D6BB-19B67123D204}"/>
              </a:ext>
            </a:extLst>
          </p:cNvPr>
          <p:cNvCxnSpPr>
            <a:cxnSpLocks/>
            <a:stCxn id="13" idx="4"/>
            <a:endCxn id="11" idx="0"/>
          </p:cNvCxnSpPr>
          <p:nvPr userDrawn="1"/>
        </p:nvCxnSpPr>
        <p:spPr>
          <a:xfrm flipH="1">
            <a:off x="1211021" y="592749"/>
            <a:ext cx="129267" cy="13305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D97B2EBB-740A-46B5-E1E7-849589401C1A}"/>
              </a:ext>
            </a:extLst>
          </p:cNvPr>
          <p:cNvCxnSpPr>
            <a:cxnSpLocks/>
            <a:stCxn id="12" idx="1"/>
            <a:endCxn id="11" idx="5"/>
          </p:cNvCxnSpPr>
          <p:nvPr userDrawn="1"/>
        </p:nvCxnSpPr>
        <p:spPr>
          <a:xfrm flipH="1" flipV="1">
            <a:off x="1366367" y="2298294"/>
            <a:ext cx="515491" cy="3548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2A13F09B-D6BD-3D92-B11A-8A8503BD664D}"/>
              </a:ext>
            </a:extLst>
          </p:cNvPr>
          <p:cNvCxnSpPr>
            <a:cxnSpLocks/>
            <a:stCxn id="11" idx="3"/>
            <a:endCxn id="15" idx="7"/>
          </p:cNvCxnSpPr>
          <p:nvPr userDrawn="1"/>
        </p:nvCxnSpPr>
        <p:spPr>
          <a:xfrm flipH="1">
            <a:off x="509635" y="2298294"/>
            <a:ext cx="546039" cy="9786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>
            <a:extLst>
              <a:ext uri="{FF2B5EF4-FFF2-40B4-BE49-F238E27FC236}">
                <a16:creationId xmlns:a16="http://schemas.microsoft.com/office/drawing/2014/main" id="{60248CE4-B0E2-536B-BFAE-6E88D96CE514}"/>
              </a:ext>
            </a:extLst>
          </p:cNvPr>
          <p:cNvCxnSpPr>
            <a:cxnSpLocks/>
            <a:endCxn id="13" idx="1"/>
          </p:cNvCxnSpPr>
          <p:nvPr userDrawn="1"/>
        </p:nvCxnSpPr>
        <p:spPr>
          <a:xfrm>
            <a:off x="717630" y="0"/>
            <a:ext cx="558717" cy="4383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CA84A3E1-1949-80B5-C872-BA2CA45CA7C3}"/>
              </a:ext>
            </a:extLst>
          </p:cNvPr>
          <p:cNvCxnSpPr>
            <a:cxnSpLocks/>
            <a:stCxn id="15" idx="6"/>
            <a:endCxn id="12" idx="3"/>
          </p:cNvCxnSpPr>
          <p:nvPr userDrawn="1"/>
        </p:nvCxnSpPr>
        <p:spPr>
          <a:xfrm flipV="1">
            <a:off x="535722" y="2795909"/>
            <a:ext cx="1346136" cy="5440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E76021D8-C4A4-39D6-B41B-3FAA317E8810}"/>
              </a:ext>
            </a:extLst>
          </p:cNvPr>
          <p:cNvCxnSpPr>
            <a:cxnSpLocks/>
            <a:endCxn id="15" idx="2"/>
          </p:cNvCxnSpPr>
          <p:nvPr userDrawn="1"/>
        </p:nvCxnSpPr>
        <p:spPr>
          <a:xfrm>
            <a:off x="0" y="3276957"/>
            <a:ext cx="357592" cy="629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55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>
            <a:extLst>
              <a:ext uri="{FF2B5EF4-FFF2-40B4-BE49-F238E27FC236}">
                <a16:creationId xmlns:a16="http://schemas.microsoft.com/office/drawing/2014/main" id="{9E8E8AF8-F207-C008-1EB5-329575615E5F}"/>
              </a:ext>
            </a:extLst>
          </p:cNvPr>
          <p:cNvSpPr/>
          <p:nvPr userDrawn="1"/>
        </p:nvSpPr>
        <p:spPr>
          <a:xfrm>
            <a:off x="7295994" y="5549095"/>
            <a:ext cx="611706" cy="61170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A23B11-430F-B328-A77C-465B5A8F9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A04EBDA-0331-1B44-C5B0-5BBDBC3590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656D15-1AAA-2897-98A9-1A4FF40F33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52698"/>
            <a:ext cx="3932237" cy="3316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316276B-EA7E-D3FE-2D51-3F4A5D78B6F2}"/>
              </a:ext>
            </a:extLst>
          </p:cNvPr>
          <p:cNvSpPr txBox="1"/>
          <p:nvPr userDrawn="1"/>
        </p:nvSpPr>
        <p:spPr>
          <a:xfrm>
            <a:off x="831850" y="6396180"/>
            <a:ext cx="37733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EBC29D-A5FE-1248-A03D-D7D35CA1AE83}" type="slidenum">
              <a:rPr lang="de-DE" sz="1100" b="0" i="0" smtClean="0">
                <a:solidFill>
                  <a:schemeClr val="tx1"/>
                </a:solidFill>
                <a:latin typeface="IBM Plex Sans Light" panose="020B040305020300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de-DE" sz="1100" b="0" i="0" dirty="0">
                <a:solidFill>
                  <a:schemeClr val="tx1"/>
                </a:solidFill>
                <a:latin typeface="IBM Plex Sans Light" panose="020B0403050203000203" pitchFamily="34" charset="0"/>
              </a:rPr>
              <a:t> | </a:t>
            </a:r>
            <a:fld id="{EF543838-273D-F04A-829F-F5483DF16BC0}" type="datetimeFigureOut">
              <a:rPr lang="de-DE" sz="1100" b="0" i="0" smtClean="0">
                <a:solidFill>
                  <a:schemeClr val="tx1"/>
                </a:solidFill>
                <a:latin typeface="IBM Plex Sans Light" panose="020B040305020300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14.08.2026</a:t>
            </a:fld>
            <a:endParaRPr lang="de-DE" sz="1100" b="0" i="0" dirty="0">
              <a:solidFill>
                <a:schemeClr val="tx1"/>
              </a:solidFill>
              <a:latin typeface="IBM Plex Sans Light" panose="020B040305020300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6C19EB-2166-EE83-08CD-BFD894628894}"/>
              </a:ext>
            </a:extLst>
          </p:cNvPr>
          <p:cNvSpPr/>
          <p:nvPr userDrawn="1"/>
        </p:nvSpPr>
        <p:spPr>
          <a:xfrm>
            <a:off x="11046359" y="687674"/>
            <a:ext cx="611706" cy="61170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C68603F-45B1-52A3-5CBE-0E1D2E1B7863}"/>
              </a:ext>
            </a:extLst>
          </p:cNvPr>
          <p:cNvSpPr/>
          <p:nvPr userDrawn="1"/>
        </p:nvSpPr>
        <p:spPr>
          <a:xfrm>
            <a:off x="11767110" y="1676619"/>
            <a:ext cx="201880" cy="2018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112F0BD-B07F-E30F-4523-1B12FA6CFF50}"/>
              </a:ext>
            </a:extLst>
          </p:cNvPr>
          <p:cNvSpPr/>
          <p:nvPr userDrawn="1"/>
        </p:nvSpPr>
        <p:spPr>
          <a:xfrm>
            <a:off x="11808125" y="249137"/>
            <a:ext cx="180852" cy="1808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C43601A-14D0-5612-2CFF-8324347532F5}"/>
              </a:ext>
            </a:extLst>
          </p:cNvPr>
          <p:cNvCxnSpPr>
            <a:cxnSpLocks/>
            <a:stCxn id="13" idx="3"/>
            <a:endCxn id="11" idx="7"/>
          </p:cNvCxnSpPr>
          <p:nvPr userDrawn="1"/>
        </p:nvCxnSpPr>
        <p:spPr>
          <a:xfrm flipH="1">
            <a:off x="11568483" y="403504"/>
            <a:ext cx="266127" cy="3737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77C6A169-D963-6C30-D5D1-BA76F303FA01}"/>
              </a:ext>
            </a:extLst>
          </p:cNvPr>
          <p:cNvCxnSpPr>
            <a:cxnSpLocks/>
            <a:stCxn id="12" idx="1"/>
            <a:endCxn id="11" idx="5"/>
          </p:cNvCxnSpPr>
          <p:nvPr userDrawn="1"/>
        </p:nvCxnSpPr>
        <p:spPr>
          <a:xfrm flipH="1" flipV="1">
            <a:off x="11568483" y="1209798"/>
            <a:ext cx="228192" cy="4963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E5A01C9B-1EA6-C111-8E60-19902289A52E}"/>
              </a:ext>
            </a:extLst>
          </p:cNvPr>
          <p:cNvCxnSpPr>
            <a:cxnSpLocks/>
            <a:endCxn id="13" idx="1"/>
          </p:cNvCxnSpPr>
          <p:nvPr userDrawn="1"/>
        </p:nvCxnSpPr>
        <p:spPr>
          <a:xfrm>
            <a:off x="11568483" y="-30759"/>
            <a:ext cx="266127" cy="306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E9FD762F-D6D2-3702-677A-ADA85D38E66B}"/>
              </a:ext>
            </a:extLst>
          </p:cNvPr>
          <p:cNvSpPr/>
          <p:nvPr userDrawn="1"/>
        </p:nvSpPr>
        <p:spPr>
          <a:xfrm>
            <a:off x="11487457" y="2552698"/>
            <a:ext cx="129952" cy="129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7" name="Gerade Verbindung 46">
            <a:extLst>
              <a:ext uri="{FF2B5EF4-FFF2-40B4-BE49-F238E27FC236}">
                <a16:creationId xmlns:a16="http://schemas.microsoft.com/office/drawing/2014/main" id="{9771D8C8-42D2-4F99-DD83-8802A83F0FD0}"/>
              </a:ext>
            </a:extLst>
          </p:cNvPr>
          <p:cNvCxnSpPr>
            <a:cxnSpLocks/>
            <a:stCxn id="46" idx="0"/>
            <a:endCxn id="12" idx="3"/>
          </p:cNvCxnSpPr>
          <p:nvPr userDrawn="1"/>
        </p:nvCxnSpPr>
        <p:spPr>
          <a:xfrm flipV="1">
            <a:off x="11552433" y="1848934"/>
            <a:ext cx="244242" cy="7037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50">
            <a:extLst>
              <a:ext uri="{FF2B5EF4-FFF2-40B4-BE49-F238E27FC236}">
                <a16:creationId xmlns:a16="http://schemas.microsoft.com/office/drawing/2014/main" id="{032998A4-FE90-DFF1-0924-7769416BCD62}"/>
              </a:ext>
            </a:extLst>
          </p:cNvPr>
          <p:cNvCxnSpPr>
            <a:cxnSpLocks/>
            <a:endCxn id="12" idx="5"/>
          </p:cNvCxnSpPr>
          <p:nvPr userDrawn="1"/>
        </p:nvCxnSpPr>
        <p:spPr>
          <a:xfrm flipH="1" flipV="1">
            <a:off x="11939425" y="1848934"/>
            <a:ext cx="228192" cy="943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53">
            <a:extLst>
              <a:ext uri="{FF2B5EF4-FFF2-40B4-BE49-F238E27FC236}">
                <a16:creationId xmlns:a16="http://schemas.microsoft.com/office/drawing/2014/main" id="{704DFAC8-BA6A-449F-87DD-6C5EDB1C8BBA}"/>
              </a:ext>
            </a:extLst>
          </p:cNvPr>
          <p:cNvCxnSpPr>
            <a:cxnSpLocks/>
            <a:endCxn id="46" idx="3"/>
          </p:cNvCxnSpPr>
          <p:nvPr userDrawn="1"/>
        </p:nvCxnSpPr>
        <p:spPr>
          <a:xfrm flipV="1">
            <a:off x="11352212" y="2663619"/>
            <a:ext cx="154276" cy="172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>
            <a:extLst>
              <a:ext uri="{FF2B5EF4-FFF2-40B4-BE49-F238E27FC236}">
                <a16:creationId xmlns:a16="http://schemas.microsoft.com/office/drawing/2014/main" id="{885F08C1-56A5-9E3C-CB0B-FE4BA2A93AD0}"/>
              </a:ext>
            </a:extLst>
          </p:cNvPr>
          <p:cNvSpPr/>
          <p:nvPr userDrawn="1"/>
        </p:nvSpPr>
        <p:spPr>
          <a:xfrm>
            <a:off x="6771040" y="6396180"/>
            <a:ext cx="201880" cy="2018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D3FEB09-93CA-BA90-E639-E5E939154C06}"/>
              </a:ext>
            </a:extLst>
          </p:cNvPr>
          <p:cNvSpPr/>
          <p:nvPr userDrawn="1"/>
        </p:nvSpPr>
        <p:spPr>
          <a:xfrm>
            <a:off x="8208871" y="6410970"/>
            <a:ext cx="201880" cy="2018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4" name="Gerade Verbindung 63">
            <a:extLst>
              <a:ext uri="{FF2B5EF4-FFF2-40B4-BE49-F238E27FC236}">
                <a16:creationId xmlns:a16="http://schemas.microsoft.com/office/drawing/2014/main" id="{169F19B6-4E90-66D5-5CD2-2F8F0A1471B1}"/>
              </a:ext>
            </a:extLst>
          </p:cNvPr>
          <p:cNvCxnSpPr>
            <a:cxnSpLocks/>
            <a:stCxn id="62" idx="7"/>
            <a:endCxn id="59" idx="3"/>
          </p:cNvCxnSpPr>
          <p:nvPr userDrawn="1"/>
        </p:nvCxnSpPr>
        <p:spPr>
          <a:xfrm flipV="1">
            <a:off x="6943355" y="6071219"/>
            <a:ext cx="442221" cy="354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66">
            <a:extLst>
              <a:ext uri="{FF2B5EF4-FFF2-40B4-BE49-F238E27FC236}">
                <a16:creationId xmlns:a16="http://schemas.microsoft.com/office/drawing/2014/main" id="{1560F407-CF74-AC8F-B8BC-31D29A954840}"/>
              </a:ext>
            </a:extLst>
          </p:cNvPr>
          <p:cNvCxnSpPr>
            <a:cxnSpLocks/>
            <a:stCxn id="63" idx="1"/>
            <a:endCxn id="59" idx="5"/>
          </p:cNvCxnSpPr>
          <p:nvPr userDrawn="1"/>
        </p:nvCxnSpPr>
        <p:spPr>
          <a:xfrm flipH="1" flipV="1">
            <a:off x="7818118" y="6071219"/>
            <a:ext cx="420318" cy="3693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70">
            <a:extLst>
              <a:ext uri="{FF2B5EF4-FFF2-40B4-BE49-F238E27FC236}">
                <a16:creationId xmlns:a16="http://schemas.microsoft.com/office/drawing/2014/main" id="{859830C4-65ED-1370-0EE1-94EAD1D1C8B3}"/>
              </a:ext>
            </a:extLst>
          </p:cNvPr>
          <p:cNvCxnSpPr>
            <a:cxnSpLocks/>
            <a:endCxn id="63" idx="4"/>
          </p:cNvCxnSpPr>
          <p:nvPr userDrawn="1"/>
        </p:nvCxnSpPr>
        <p:spPr>
          <a:xfrm flipV="1">
            <a:off x="8309811" y="6612850"/>
            <a:ext cx="0" cy="2833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7A75CFE2-34EB-801E-94D3-E6A2E5774020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518453" y="6263375"/>
            <a:ext cx="527219" cy="52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493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FB95C2-683E-E21F-ED2C-9BB81CDD12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301222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D616DB-2C3D-15F5-2F3D-457F0C79D5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9301223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D62E856-1E80-0377-9D21-1C06910391A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518453" y="6263375"/>
            <a:ext cx="527219" cy="52721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D4F8828D-058B-34B6-0113-A74D909E9C31}"/>
              </a:ext>
            </a:extLst>
          </p:cNvPr>
          <p:cNvSpPr txBox="1"/>
          <p:nvPr userDrawn="1"/>
        </p:nvSpPr>
        <p:spPr>
          <a:xfrm>
            <a:off x="831850" y="6396180"/>
            <a:ext cx="37733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EBC29D-A5FE-1248-A03D-D7D35CA1AE83}" type="slidenum">
              <a:rPr lang="de-DE" sz="1100" b="0" i="0" smtClean="0">
                <a:solidFill>
                  <a:schemeClr val="tx1"/>
                </a:solidFill>
                <a:latin typeface="IBM Plex Sans Light" panose="020B040305020300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de-DE" sz="1100" b="0" i="0" dirty="0">
                <a:solidFill>
                  <a:schemeClr val="tx1"/>
                </a:solidFill>
                <a:latin typeface="IBM Plex Sans Light" panose="020B0403050203000203" pitchFamily="34" charset="0"/>
              </a:rPr>
              <a:t> | </a:t>
            </a:r>
            <a:fld id="{EF543838-273D-F04A-829F-F5483DF16BC0}" type="datetimeFigureOut">
              <a:rPr lang="de-DE" sz="1100" b="0" i="0" smtClean="0">
                <a:solidFill>
                  <a:schemeClr val="tx1"/>
                </a:solidFill>
                <a:latin typeface="IBM Plex Sans Light" panose="020B040305020300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14.08.2026</a:t>
            </a:fld>
            <a:endParaRPr lang="de-DE" sz="1100" b="0" i="0" dirty="0">
              <a:solidFill>
                <a:schemeClr val="tx1"/>
              </a:solidFill>
              <a:latin typeface="IBM Plex Sans Light" panose="020B04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306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F2576F0-1CB6-3621-15F9-5CECF50C2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F6CBD0-C87D-F953-CD0A-48CA754D3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FE93FD-48FF-C766-497E-5AE10FAB1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51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820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8" r:id="rId4"/>
    <p:sldLayoutId id="2147483657" r:id="rId5"/>
    <p:sldLayoutId id="2147483659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/>
          </a:solidFill>
          <a:latin typeface="IBM Plex Sans" panose="020B050305020300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IBM Plex Sans Light" panose="020B040305020300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BM Plex Sans Light" panose="020B040305020300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BM Plex Sans Light" panose="020B040305020300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BM Plex Sans Light" panose="020B040305020300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BM Plex Sans Light" panose="020B040305020300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42B7C68-AFB4-627B-6B00-9103DD346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872" y="4117489"/>
            <a:ext cx="5385618" cy="1325563"/>
          </a:xfrm>
        </p:spPr>
        <p:txBody>
          <a:bodyPr>
            <a:normAutofit/>
          </a:bodyPr>
          <a:lstStyle/>
          <a:p>
            <a:r>
              <a:rPr lang="de-DE" sz="2800" dirty="0"/>
              <a:t>www.humboldt-foundation.de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EF8701D2-D0CC-5C56-5AF3-4F6328D1B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1872" y="1619329"/>
            <a:ext cx="5181599" cy="286195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2800" dirty="0"/>
              <a:t>The </a:t>
            </a:r>
            <a:r>
              <a:rPr lang="de-DE" sz="2800" dirty="0" err="1"/>
              <a:t>speaker‘s</a:t>
            </a:r>
            <a:r>
              <a:rPr lang="de-DE" sz="2800" dirty="0"/>
              <a:t> </a:t>
            </a:r>
            <a:r>
              <a:rPr lang="de-DE" sz="2800" dirty="0" err="1"/>
              <a:t>attendance</a:t>
            </a:r>
            <a:r>
              <a:rPr lang="de-DE" sz="2800" dirty="0"/>
              <a:t> at </a:t>
            </a:r>
            <a:r>
              <a:rPr lang="de-DE" sz="2800" dirty="0" err="1"/>
              <a:t>this</a:t>
            </a:r>
            <a:r>
              <a:rPr lang="de-DE" sz="2800" dirty="0"/>
              <a:t> </a:t>
            </a:r>
            <a:r>
              <a:rPr lang="de-DE" sz="2800" dirty="0" err="1"/>
              <a:t>conference</a:t>
            </a:r>
            <a:r>
              <a:rPr lang="de-DE" sz="2800" dirty="0"/>
              <a:t> was </a:t>
            </a:r>
            <a:r>
              <a:rPr lang="de-DE" sz="2800" dirty="0" err="1"/>
              <a:t>sponsored</a:t>
            </a:r>
            <a:r>
              <a:rPr lang="de-DE" sz="2800" dirty="0"/>
              <a:t>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Alexander von Humboldt Foundation.</a:t>
            </a:r>
          </a:p>
        </p:txBody>
      </p:sp>
    </p:spTree>
    <p:extLst>
      <p:ext uri="{BB962C8B-B14F-4D97-AF65-F5344CB8AC3E}">
        <p14:creationId xmlns:p14="http://schemas.microsoft.com/office/powerpoint/2010/main" val="2587703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AvH Farb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7DC299"/>
      </a:accent1>
      <a:accent2>
        <a:srgbClr val="00D5E3"/>
      </a:accent2>
      <a:accent3>
        <a:srgbClr val="45C3C3"/>
      </a:accent3>
      <a:accent4>
        <a:srgbClr val="FF9664"/>
      </a:accent4>
      <a:accent5>
        <a:srgbClr val="75EB9E"/>
      </a:accent5>
      <a:accent6>
        <a:srgbClr val="FF004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7B7FF05473CF469084232F093209C4" ma:contentTypeVersion="11" ma:contentTypeDescription="Create a new document." ma:contentTypeScope="" ma:versionID="b765218308052817d556454ba1e96987">
  <xsd:schema xmlns:xsd="http://www.w3.org/2001/XMLSchema" xmlns:xs="http://www.w3.org/2001/XMLSchema" xmlns:p="http://schemas.microsoft.com/office/2006/metadata/properties" xmlns:ns2="38606476-d60c-4744-93d9-517c83d04ef3" xmlns:ns3="e6a08ed1-1f05-4c2f-9989-1a14d1b1fd18" targetNamespace="http://schemas.microsoft.com/office/2006/metadata/properties" ma:root="true" ma:fieldsID="2ac8f2042768f3f11293f2ee54ba6d54" ns2:_="" ns3:_="">
    <xsd:import namespace="38606476-d60c-4744-93d9-517c83d04ef3"/>
    <xsd:import namespace="e6a08ed1-1f05-4c2f-9989-1a14d1b1fd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Dokumentenart" minOccurs="0"/>
                <xsd:element ref="ns2:Schlagw_x00f6_rter" minOccurs="0"/>
                <xsd:element ref="ns2:Erstelltvon_x002f_am" minOccurs="0"/>
                <xsd:element ref="ns2:Gepr_x00fc_ftvon_x002f_am" minOccurs="0"/>
                <xsd:element ref="ns2:Freigegebenv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606476-d60c-4744-93d9-517c83d04e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Dokumentenart" ma:index="14" nillable="true" ma:displayName="Dokumentenart" ma:format="Dropdown" ma:internalName="Dokumentenart">
      <xsd:simpleType>
        <xsd:restriction base="dms:Text">
          <xsd:maxLength value="255"/>
        </xsd:restriction>
      </xsd:simpleType>
    </xsd:element>
    <xsd:element name="Schlagw_x00f6_rter" ma:index="15" nillable="true" ma:displayName="Schlagwörter" ma:format="Dropdown" ma:internalName="Schlagw_x00f6_rter">
      <xsd:simpleType>
        <xsd:restriction base="dms:Text">
          <xsd:maxLength value="255"/>
        </xsd:restriction>
      </xsd:simpleType>
    </xsd:element>
    <xsd:element name="Erstelltvon_x002f_am" ma:index="16" nillable="true" ma:displayName="Erstellt von/am" ma:format="Dropdown" ma:internalName="Erstelltvon_x002f_am">
      <xsd:simpleType>
        <xsd:restriction base="dms:Text">
          <xsd:maxLength value="255"/>
        </xsd:restriction>
      </xsd:simpleType>
    </xsd:element>
    <xsd:element name="Gepr_x00fc_ftvon_x002f_am" ma:index="17" nillable="true" ma:displayName="Geprüft von/am" ma:format="Dropdown" ma:internalName="Gepr_x00fc_ftvon_x002f_am">
      <xsd:simpleType>
        <xsd:restriction base="dms:Text">
          <xsd:maxLength value="255"/>
        </xsd:restriction>
      </xsd:simpleType>
    </xsd:element>
    <xsd:element name="Freigegebenvon" ma:index="18" nillable="true" ma:displayName="Freigegeben von" ma:format="Dropdown" ma:internalName="Freigegebenvon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a08ed1-1f05-4c2f-9989-1a14d1b1fd1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6a08ed1-1f05-4c2f-9989-1a14d1b1fd18">
      <UserInfo>
        <DisplayName/>
        <AccountId xsi:nil="true"/>
        <AccountType/>
      </UserInfo>
    </SharedWithUsers>
    <Dokumentenart xmlns="38606476-d60c-4744-93d9-517c83d04ef3" xsi:nil="true"/>
    <Schlagw_x00f6_rter xmlns="38606476-d60c-4744-93d9-517c83d04ef3" xsi:nil="true"/>
    <Freigegebenvon xmlns="38606476-d60c-4744-93d9-517c83d04ef3" xsi:nil="true"/>
    <Erstelltvon_x002f_am xmlns="38606476-d60c-4744-93d9-517c83d04ef3" xsi:nil="true"/>
    <Gepr_x00fc_ftvon_x002f_am xmlns="38606476-d60c-4744-93d9-517c83d04ef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9263D7-5A0C-40DC-8D88-5C6983ED56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606476-d60c-4744-93d9-517c83d04ef3"/>
    <ds:schemaRef ds:uri="e6a08ed1-1f05-4c2f-9989-1a14d1b1fd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3D2917-2F4E-4675-81BD-7E40307E3CFD}">
  <ds:schemaRefs>
    <ds:schemaRef ds:uri="3dbca12c-69b7-4806-a0e4-855a4fd4d340"/>
    <ds:schemaRef ds:uri="67524c54-fd3c-493c-83eb-c272810f5ce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b443cd7-39c8-4ab5-9f01-57e5763feeff"/>
    <ds:schemaRef ds:uri="008c5496-f11a-4c31-b893-f6b1548afa54"/>
    <ds:schemaRef ds:uri="e6a08ed1-1f05-4c2f-9989-1a14d1b1fd18"/>
    <ds:schemaRef ds:uri="38606476-d60c-4744-93d9-517c83d04ef3"/>
  </ds:schemaRefs>
</ds:datastoreItem>
</file>

<file path=customXml/itemProps3.xml><?xml version="1.0" encoding="utf-8"?>
<ds:datastoreItem xmlns:ds="http://schemas.openxmlformats.org/officeDocument/2006/customXml" ds:itemID="{E965111D-693A-41DF-8D4C-B9D988E80A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</vt:lpstr>
      <vt:lpstr>www.humboldt-foundation.de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Grote, Alexander</dc:creator>
  <cp:lastModifiedBy>Fischer, Diane</cp:lastModifiedBy>
  <cp:revision>25</cp:revision>
  <dcterms:created xsi:type="dcterms:W3CDTF">2023-02-09T08:46:02Z</dcterms:created>
  <dcterms:modified xsi:type="dcterms:W3CDTF">2026-08-14T10:30:11Z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0x010100757B7FF05473CF469084232F093209C4</vt:lpwstr>
  </property>
  <property fmtid="{D5CDD505-2E9C-101B-9397-08002B2CF9AE}" pid="3" name="Order">
    <vt:r8>66100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</Properties>
</file>